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941" r:id="rId2"/>
  </p:sldMasterIdLst>
  <p:notesMasterIdLst>
    <p:notesMasterId r:id="rId8"/>
  </p:notesMasterIdLst>
  <p:sldIdLst>
    <p:sldId id="256" r:id="rId3"/>
    <p:sldId id="270" r:id="rId4"/>
    <p:sldId id="271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6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4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0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89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81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0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81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089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82704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7981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369235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41864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25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03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  <p:sldLayoutId id="214748395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ntri.com.vn/" TargetMode="Externa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9C671B-1B22-4141-A9C0-2E7941FDA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7B2F5A4B-FA0F-4625-82F7-1D3F11281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9ACB0BAE-722F-4C91-8C2A-44EF768E83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C3AC4D9F-59AC-421A-9FF3-C936CEC43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97BCE03-677D-4D65-A4D1-1FD721DD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007E5D0-0B4E-4094-988C-9917146C2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024DB804-C06B-4A0A-AC43-6BCCB7D7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B51DC17A-305E-486E-A527-5E8068E9EF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B6CCA716-6D46-4523-BF96-FF1B0C546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632B09A-D30C-4268-B28B-ACD6127630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5FC839A4-228B-4EC0-8AF4-D8E38ECE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A8FFB1A1-5BB5-4551-87CD-F3365E6FE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D05AF173-8E70-41FA-9254-DF9AC3DDA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D56A4CE-A3F4-4CFF-9A65-C029AC17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DF669161-0B30-4C76-96BF-96202748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A5232353-CF7C-44DD-8BEE-1C8FF54CD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AEA6CAE2-8741-4E88-A632-69C2B2EC5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014AC37D-4388-4AE6-9D4D-CCD99A608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7FE084B0-333E-4F7C-83F1-F7D132527D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FDCFCB98-2E3A-4227-823C-80489BB28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252F94DE-A6A3-4463-BE05-34281F1C8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16EA21FA-886F-43CF-9D44-C1342F305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88C821A5-BCF7-47FE-894F-0ADC5FDB2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F8337ECE-206A-472E-AFC4-0F230C91E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90BB2EC4-D043-4B43-87E7-723A787EE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04013015-AF71-47BC-BE4D-ED9EFA24FF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71B30B18-D920-4E3E-B931-1F310244C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Freeform 11">
            <a:extLst>
              <a:ext uri="{FF2B5EF4-FFF2-40B4-BE49-F238E27FC236}">
                <a16:creationId xmlns:a16="http://schemas.microsoft.com/office/drawing/2014/main" id="{C70EF50A-66E6-460A-8AF9-47A10D0D9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BDDE715-DC1D-4B19-9FCF-8B62FCE8E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59D4B08-2FD7-4795-B867-90033141C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FEAB822-F0FD-4704-BB9F-0294145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1D7758-A61B-2582-92DB-206C0225A4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011"/>
          <a:stretch/>
        </p:blipFill>
        <p:spPr>
          <a:xfrm>
            <a:off x="1120477" y="1920832"/>
            <a:ext cx="9951041" cy="18659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0824D89-69FE-6C9C-DAAB-8D8C06E22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468" y="3816522"/>
            <a:ext cx="9727391" cy="108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31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202559C0-DC01-C72F-DDA6-DA5F37E33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03" y="4928422"/>
            <a:ext cx="4246221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Câu hỏi 2: WWW là </a:t>
            </a:r>
            <a:r>
              <a:rPr kumimoji="0" lang="nl-NL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gì?</a:t>
            </a:r>
            <a:r>
              <a:rPr kumimoji="0" lang="nl-NL" sz="3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C</a:t>
            </a:r>
            <a:r>
              <a:rPr kumimoji="0" lang="nl-NL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ó </a:t>
            </a:r>
            <a:r>
              <a:rPr kumimoji="0" 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lợi ích gì?</a:t>
            </a:r>
            <a:endParaRPr kumimoji="0" lang="nl-N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ộp Văn bản 5">
            <a:extLst>
              <a:ext uri="{FF2B5EF4-FFF2-40B4-BE49-F238E27FC236}">
                <a16:creationId xmlns:a16="http://schemas.microsoft.com/office/drawing/2014/main" id="{63689820-0C68-364F-DB17-D609070D2EB5}"/>
              </a:ext>
            </a:extLst>
          </p:cNvPr>
          <p:cNvSpPr txBox="1"/>
          <p:nvPr/>
        </p:nvSpPr>
        <p:spPr>
          <a:xfrm>
            <a:off x="407504" y="706140"/>
            <a:ext cx="4246221" cy="62299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nl-NL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World Wide Web.</a:t>
            </a:r>
            <a:endParaRPr lang="vi-VN" sz="3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6ECD2B7-081A-4FE4-6853-62D7DFCEC134}"/>
              </a:ext>
            </a:extLst>
          </p:cNvPr>
          <p:cNvSpPr txBox="1"/>
          <p:nvPr/>
        </p:nvSpPr>
        <p:spPr>
          <a:xfrm>
            <a:off x="477078" y="53538"/>
            <a:ext cx="10287000" cy="87100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nl-NL" sz="4400" b="1">
                <a:solidFill>
                  <a:schemeClr val="accent6">
                    <a:lumMod val="75000"/>
                  </a:schemeClr>
                </a:solidFill>
                <a:latin typeface="iCiel Mijas" panose="0200050600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Bài 2: Truy cập thông tin trên Internet</a:t>
            </a:r>
            <a:endParaRPr lang="vi-VN" sz="4400" b="1" dirty="0">
              <a:solidFill>
                <a:schemeClr val="accent6">
                  <a:lumMod val="75000"/>
                </a:schemeClr>
              </a:solidFill>
              <a:latin typeface="iCiel Mijas" panose="0200050600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DD292C5-8BEB-5669-D01C-9481E0A63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992" y="1390969"/>
            <a:ext cx="6331851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Câu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hỏi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1: </a:t>
            </a:r>
            <a:r>
              <a:rPr kumimoji="0" 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Từ một trang web người đọc có thể di chuyển đến website khác được không?</a:t>
            </a:r>
            <a:endParaRPr kumimoji="0" lang="vi-V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C6A352AE-A7DE-DCF8-7A1B-C6F3E09CA804}"/>
              </a:ext>
            </a:extLst>
          </p:cNvPr>
          <p:cNvSpPr/>
          <p:nvPr/>
        </p:nvSpPr>
        <p:spPr>
          <a:xfrm>
            <a:off x="7046843" y="1017635"/>
            <a:ext cx="5073717" cy="1802375"/>
          </a:xfrm>
          <a:prstGeom prst="cloudCallout">
            <a:avLst>
              <a:gd name="adj1" fmla="val -51590"/>
              <a:gd name="adj2" fmla="val 44844"/>
            </a:avLst>
          </a:prstGeom>
          <a:solidFill>
            <a:srgbClr val="FF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ts val="1200"/>
              </a:spcBef>
            </a:pPr>
            <a:endParaRPr lang="nl-NL" sz="2800">
              <a:solidFill>
                <a:srgbClr val="4C32B8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ts val="1200"/>
              </a:spcBef>
            </a:pPr>
            <a:r>
              <a:rPr lang="nl-NL" sz="2800">
                <a:solidFill>
                  <a:srgbClr val="4C32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nl-NL" sz="2800" dirty="0">
                <a:solidFill>
                  <a:srgbClr val="4C32B8"/>
                </a:solidFill>
                <a:latin typeface="Times New Roman" pitchFamily="18" charset="0"/>
                <a:cs typeface="Times New Roman" pitchFamily="18" charset="0"/>
              </a:rPr>
              <a:t>. Việc di chuyển này là nhờ liên kết giữa các website</a:t>
            </a:r>
          </a:p>
          <a:p>
            <a:pPr algn="ctr"/>
            <a:endParaRPr lang="vi-VN" sz="1600" dirty="0"/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9288E3DB-5694-2F44-6792-254BDFB8603C}"/>
              </a:ext>
            </a:extLst>
          </p:cNvPr>
          <p:cNvSpPr/>
          <p:nvPr/>
        </p:nvSpPr>
        <p:spPr>
          <a:xfrm>
            <a:off x="4814118" y="3495181"/>
            <a:ext cx="7306442" cy="3096616"/>
          </a:xfrm>
          <a:prstGeom prst="wedgeRoundRectCallout">
            <a:avLst>
              <a:gd name="adj1" fmla="val -62703"/>
              <a:gd name="adj2" fmla="val -2529"/>
              <a:gd name="adj3" fmla="val 16667"/>
            </a:avLst>
          </a:prstGeom>
          <a:solidFill>
            <a:schemeClr val="accent3">
              <a:lumMod val="75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1200"/>
              </a:spcBef>
              <a:spcAft>
                <a:spcPts val="400"/>
              </a:spcAft>
            </a:pPr>
            <a:endParaRPr lang="nl-NL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400"/>
              </a:spcAft>
            </a:pPr>
            <a:r>
              <a:rPr lang="nl-NL" sz="3200">
                <a:latin typeface="Times New Roman" pitchFamily="18" charset="0"/>
                <a:cs typeface="Times New Roman" pitchFamily="18" charset="0"/>
              </a:rPr>
              <a:t>- WWW </a:t>
            </a:r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là mạng lưới các website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trên Internet </a:t>
            </a:r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và được liên kết với nhau.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vi-VN" sz="32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WWW </a:t>
            </a:r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giúp tìm kiếm và thu thập thông tin. Chia sẻ suy nghĩ và khám phá của mình với mọi người.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105353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5">
            <a:extLst>
              <a:ext uri="{FF2B5EF4-FFF2-40B4-BE49-F238E27FC236}">
                <a16:creationId xmlns:a16="http://schemas.microsoft.com/office/drawing/2014/main" id="{63689820-0C68-364F-DB17-D609070D2EB5}"/>
              </a:ext>
            </a:extLst>
          </p:cNvPr>
          <p:cNvSpPr txBox="1"/>
          <p:nvPr/>
        </p:nvSpPr>
        <p:spPr>
          <a:xfrm>
            <a:off x="1245148" y="1492131"/>
            <a:ext cx="4246221" cy="62299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nl-NL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World Wide Web.</a:t>
            </a:r>
            <a:endParaRPr lang="vi-VN" sz="3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29B1E66-B29F-E7B7-4188-4CC417813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919" y="2161437"/>
            <a:ext cx="9032185" cy="22295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nl-NL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World Wide Web (gọi tắt là Web, viết tắt là WWW) là mạng lưới các website trên internet và được liên kết với nhau.</a:t>
            </a:r>
            <a:endParaRPr lang="vi-VN" sz="3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6ECD2B7-081A-4FE4-6853-62D7DFCEC134}"/>
              </a:ext>
            </a:extLst>
          </p:cNvPr>
          <p:cNvSpPr txBox="1"/>
          <p:nvPr/>
        </p:nvSpPr>
        <p:spPr>
          <a:xfrm>
            <a:off x="487017" y="376026"/>
            <a:ext cx="10287000" cy="87100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nl-NL" sz="4400" b="1">
                <a:solidFill>
                  <a:schemeClr val="accent6">
                    <a:lumMod val="75000"/>
                  </a:schemeClr>
                </a:solidFill>
                <a:latin typeface="iCiel Mijas" panose="0200050600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Bài 2: Truy cập thông tin trên Internet</a:t>
            </a:r>
            <a:endParaRPr lang="vi-VN" sz="4400" b="1" dirty="0">
              <a:solidFill>
                <a:schemeClr val="accent6">
                  <a:lumMod val="75000"/>
                </a:schemeClr>
              </a:solidFill>
              <a:latin typeface="iCiel Mijas" panose="0200050600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3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E54B2D9-C39C-8B22-D062-317734D88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98" y="2541959"/>
            <a:ext cx="11169098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</a:t>
            </a:r>
            <a:r>
              <a:rPr lang="en-US"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duyệt web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là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một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phần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mềm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ứng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dụng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để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truy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cập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và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xem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nội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dung website .</a:t>
            </a:r>
          </a:p>
        </p:txBody>
      </p:sp>
      <p:sp>
        <p:nvSpPr>
          <p:cNvPr id="4" name="Hộp Văn bản 5">
            <a:extLst>
              <a:ext uri="{FF2B5EF4-FFF2-40B4-BE49-F238E27FC236}">
                <a16:creationId xmlns:a16="http://schemas.microsoft.com/office/drawing/2014/main" id="{9B548D17-50A5-E839-5CFE-3C9386099FE6}"/>
              </a:ext>
            </a:extLst>
          </p:cNvPr>
          <p:cNvSpPr txBox="1"/>
          <p:nvPr/>
        </p:nvSpPr>
        <p:spPr>
          <a:xfrm>
            <a:off x="708163" y="1583001"/>
            <a:ext cx="4171950" cy="62299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nl-NL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</a:t>
            </a:r>
            <a:r>
              <a:rPr lang="en-US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duyệt</a:t>
            </a:r>
            <a:r>
              <a:rPr lang="en-US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web.</a:t>
            </a:r>
            <a:endParaRPr lang="vi-VN" sz="3200" b="1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6ECD2B7-081A-4FE4-6853-62D7DFCEC134}"/>
              </a:ext>
            </a:extLst>
          </p:cNvPr>
          <p:cNvSpPr txBox="1"/>
          <p:nvPr/>
        </p:nvSpPr>
        <p:spPr>
          <a:xfrm>
            <a:off x="487017" y="376026"/>
            <a:ext cx="10287000" cy="87100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nl-NL" sz="4400" b="1">
                <a:solidFill>
                  <a:schemeClr val="accent6">
                    <a:lumMod val="75000"/>
                  </a:schemeClr>
                </a:solidFill>
                <a:latin typeface="iCiel Mijas" panose="0200050600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Bài 2: Truy cập thông tin trên Internet</a:t>
            </a:r>
            <a:endParaRPr lang="vi-VN" sz="4400" b="1" dirty="0">
              <a:solidFill>
                <a:schemeClr val="accent6">
                  <a:lumMod val="75000"/>
                </a:schemeClr>
              </a:solidFill>
              <a:latin typeface="iCiel Mijas" panose="0200050600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95B2A2-45E4-134E-F432-28566F5136B0}"/>
              </a:ext>
            </a:extLst>
          </p:cNvPr>
          <p:cNvSpPr/>
          <p:nvPr/>
        </p:nvSpPr>
        <p:spPr>
          <a:xfrm>
            <a:off x="767798" y="4189637"/>
            <a:ext cx="11169098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Để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truy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cập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một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trang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web, ta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gõ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địa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chỉ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trang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vào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ô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địa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chỉ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trong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cửa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sổ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của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duyệt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rồi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nhấn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Enter.</a:t>
            </a:r>
          </a:p>
        </p:txBody>
      </p:sp>
    </p:spTree>
    <p:extLst>
      <p:ext uri="{BB962C8B-B14F-4D97-AF65-F5344CB8AC3E}">
        <p14:creationId xmlns:p14="http://schemas.microsoft.com/office/powerpoint/2010/main" val="87589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5">
            <a:extLst>
              <a:ext uri="{FF2B5EF4-FFF2-40B4-BE49-F238E27FC236}">
                <a16:creationId xmlns:a16="http://schemas.microsoft.com/office/drawing/2014/main" id="{9B548D17-50A5-E839-5CFE-3C9386099FE6}"/>
              </a:ext>
            </a:extLst>
          </p:cNvPr>
          <p:cNvSpPr txBox="1"/>
          <p:nvPr/>
        </p:nvSpPr>
        <p:spPr>
          <a:xfrm>
            <a:off x="708163" y="1583001"/>
            <a:ext cx="4171950" cy="62299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</a:pPr>
            <a:r>
              <a:rPr lang="nl-NL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</a:t>
            </a:r>
            <a:r>
              <a:rPr lang="en-US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duyệt</a:t>
            </a:r>
            <a:r>
              <a:rPr lang="en-US" sz="3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web.</a:t>
            </a:r>
            <a:endParaRPr lang="vi-VN" sz="3200" b="1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B6ECD2B7-081A-4FE4-6853-62D7DFCEC134}"/>
              </a:ext>
            </a:extLst>
          </p:cNvPr>
          <p:cNvSpPr txBox="1"/>
          <p:nvPr/>
        </p:nvSpPr>
        <p:spPr>
          <a:xfrm>
            <a:off x="487017" y="376026"/>
            <a:ext cx="10287000" cy="87100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oftRound"/>
          </a:sp3d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nl-NL" sz="4400" b="1">
                <a:solidFill>
                  <a:schemeClr val="accent6">
                    <a:lumMod val="75000"/>
                  </a:schemeClr>
                </a:solidFill>
                <a:latin typeface="iCiel Mijas" panose="0200050600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Bài 2: Truy cập thông tin trên Internet</a:t>
            </a:r>
            <a:endParaRPr lang="vi-VN" sz="4400" b="1" dirty="0">
              <a:solidFill>
                <a:schemeClr val="accent6">
                  <a:lumMod val="75000"/>
                </a:schemeClr>
              </a:solidFill>
              <a:latin typeface="iCiel Mijas" panose="0200050600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ouble Wave 7">
            <a:extLst>
              <a:ext uri="{FF2B5EF4-FFF2-40B4-BE49-F238E27FC236}">
                <a16:creationId xmlns:a16="http://schemas.microsoft.com/office/drawing/2014/main" id="{9A6C30BD-D552-D60C-CE12-37D2738D0B81}"/>
              </a:ext>
            </a:extLst>
          </p:cNvPr>
          <p:cNvSpPr/>
          <p:nvPr/>
        </p:nvSpPr>
        <p:spPr>
          <a:xfrm>
            <a:off x="628946" y="2814312"/>
            <a:ext cx="10934108" cy="2050473"/>
          </a:xfrm>
          <a:prstGeom prst="doubleWave">
            <a:avLst/>
          </a:prstGeom>
          <a:solidFill>
            <a:srgbClr val="00B0F0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</a:t>
            </a:r>
            <a:r>
              <a:rPr lang="en-US" sz="320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hãy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sử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dụng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trình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duyệt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Cốc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Cốc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truy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cập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vào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trang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web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có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địa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chỉ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như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sau</a:t>
            </a:r>
            <a:r>
              <a:rPr lang="en-US" sz="3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3200" u="sng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https://dantri.com.vn</a:t>
            </a:r>
            <a:endParaRPr lang="en-US" sz="3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399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A84C02-4F09-40FE-82F3-79312BC08B2E}" vid="{8CF0B9B1-669A-4898-A12F-E87E9FA76E17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85</TotalTime>
  <Words>247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iCiel Mijas</vt:lpstr>
      <vt:lpstr>Open Sans</vt:lpstr>
      <vt:lpstr>Tahoma</vt:lpstr>
      <vt:lpstr>Times New Roman</vt:lpstr>
      <vt:lpstr>Wingdings 3</vt:lpstr>
      <vt:lpstr>Custom Design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Ngọc</dc:creator>
  <cp:lastModifiedBy>Hồng Ngọc</cp:lastModifiedBy>
  <cp:revision>25</cp:revision>
  <dcterms:created xsi:type="dcterms:W3CDTF">2022-11-25T05:47:36Z</dcterms:created>
  <dcterms:modified xsi:type="dcterms:W3CDTF">2022-11-25T11:46:45Z</dcterms:modified>
</cp:coreProperties>
</file>